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</p:sldIdLst>
  <p:sldSz cx="7497763" cy="3200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7"/>
    <p:restoredTop sz="94694"/>
  </p:normalViewPr>
  <p:slideViewPr>
    <p:cSldViewPr snapToGrid="0" snapToObjects="1">
      <p:cViewPr>
        <p:scale>
          <a:sx n="332" d="100"/>
          <a:sy n="332" d="100"/>
        </p:scale>
        <p:origin x="608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7221" y="523770"/>
            <a:ext cx="5623322" cy="1114213"/>
          </a:xfrm>
        </p:spPr>
        <p:txBody>
          <a:bodyPr anchor="b"/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7221" y="1680951"/>
            <a:ext cx="5623322" cy="772689"/>
          </a:xfrm>
        </p:spPr>
        <p:txBody>
          <a:bodyPr/>
          <a:lstStyle>
            <a:lvl1pPr marL="0" indent="0" algn="ctr">
              <a:buNone/>
              <a:defRPr sz="1120"/>
            </a:lvl1pPr>
            <a:lvl2pPr marL="213375" indent="0" algn="ctr">
              <a:buNone/>
              <a:defRPr sz="933"/>
            </a:lvl2pPr>
            <a:lvl3pPr marL="426750" indent="0" algn="ctr">
              <a:buNone/>
              <a:defRPr sz="840"/>
            </a:lvl3pPr>
            <a:lvl4pPr marL="640126" indent="0" algn="ctr">
              <a:buNone/>
              <a:defRPr sz="747"/>
            </a:lvl4pPr>
            <a:lvl5pPr marL="853501" indent="0" algn="ctr">
              <a:buNone/>
              <a:defRPr sz="747"/>
            </a:lvl5pPr>
            <a:lvl6pPr marL="1066876" indent="0" algn="ctr">
              <a:buNone/>
              <a:defRPr sz="747"/>
            </a:lvl6pPr>
            <a:lvl7pPr marL="1280251" indent="0" algn="ctr">
              <a:buNone/>
              <a:defRPr sz="747"/>
            </a:lvl7pPr>
            <a:lvl8pPr marL="1493627" indent="0" algn="ctr">
              <a:buNone/>
              <a:defRPr sz="747"/>
            </a:lvl8pPr>
            <a:lvl9pPr marL="1707002" indent="0" algn="ctr">
              <a:buNone/>
              <a:defRPr sz="74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0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65587" y="170392"/>
            <a:ext cx="1616705" cy="271219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5471" y="170392"/>
            <a:ext cx="4756393" cy="27121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859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35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566" y="797878"/>
            <a:ext cx="6466821" cy="1331277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566" y="2141750"/>
            <a:ext cx="6466821" cy="700087"/>
          </a:xfrm>
        </p:spPr>
        <p:txBody>
          <a:bodyPr/>
          <a:lstStyle>
            <a:lvl1pPr marL="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1pPr>
            <a:lvl2pPr marL="213375" indent="0">
              <a:buNone/>
              <a:defRPr sz="933">
                <a:solidFill>
                  <a:schemeClr val="tx1">
                    <a:tint val="75000"/>
                  </a:schemeClr>
                </a:solidFill>
              </a:defRPr>
            </a:lvl2pPr>
            <a:lvl3pPr marL="42675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3pPr>
            <a:lvl4pPr marL="640126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4pPr>
            <a:lvl5pPr marL="853501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5pPr>
            <a:lvl6pPr marL="1066876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6pPr>
            <a:lvl7pPr marL="1280251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7pPr>
            <a:lvl8pPr marL="1493627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8pPr>
            <a:lvl9pPr marL="1707002" indent="0">
              <a:buNone/>
              <a:defRPr sz="7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891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5471" y="851959"/>
            <a:ext cx="3186549" cy="20306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95743" y="851959"/>
            <a:ext cx="3186549" cy="20306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450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448" y="170392"/>
            <a:ext cx="6466821" cy="6185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6448" y="784543"/>
            <a:ext cx="3171905" cy="384492"/>
          </a:xfrm>
        </p:spPr>
        <p:txBody>
          <a:bodyPr anchor="b"/>
          <a:lstStyle>
            <a:lvl1pPr marL="0" indent="0">
              <a:buNone/>
              <a:defRPr sz="1120" b="1"/>
            </a:lvl1pPr>
            <a:lvl2pPr marL="213375" indent="0">
              <a:buNone/>
              <a:defRPr sz="933" b="1"/>
            </a:lvl2pPr>
            <a:lvl3pPr marL="426750" indent="0">
              <a:buNone/>
              <a:defRPr sz="840" b="1"/>
            </a:lvl3pPr>
            <a:lvl4pPr marL="640126" indent="0">
              <a:buNone/>
              <a:defRPr sz="747" b="1"/>
            </a:lvl4pPr>
            <a:lvl5pPr marL="853501" indent="0">
              <a:buNone/>
              <a:defRPr sz="747" b="1"/>
            </a:lvl5pPr>
            <a:lvl6pPr marL="1066876" indent="0">
              <a:buNone/>
              <a:defRPr sz="747" b="1"/>
            </a:lvl6pPr>
            <a:lvl7pPr marL="1280251" indent="0">
              <a:buNone/>
              <a:defRPr sz="747" b="1"/>
            </a:lvl7pPr>
            <a:lvl8pPr marL="1493627" indent="0">
              <a:buNone/>
              <a:defRPr sz="747" b="1"/>
            </a:lvl8pPr>
            <a:lvl9pPr marL="1707002" indent="0">
              <a:buNone/>
              <a:defRPr sz="7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6448" y="1169035"/>
            <a:ext cx="3171905" cy="17194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95742" y="784543"/>
            <a:ext cx="3187526" cy="384492"/>
          </a:xfrm>
        </p:spPr>
        <p:txBody>
          <a:bodyPr anchor="b"/>
          <a:lstStyle>
            <a:lvl1pPr marL="0" indent="0">
              <a:buNone/>
              <a:defRPr sz="1120" b="1"/>
            </a:lvl1pPr>
            <a:lvl2pPr marL="213375" indent="0">
              <a:buNone/>
              <a:defRPr sz="933" b="1"/>
            </a:lvl2pPr>
            <a:lvl3pPr marL="426750" indent="0">
              <a:buNone/>
              <a:defRPr sz="840" b="1"/>
            </a:lvl3pPr>
            <a:lvl4pPr marL="640126" indent="0">
              <a:buNone/>
              <a:defRPr sz="747" b="1"/>
            </a:lvl4pPr>
            <a:lvl5pPr marL="853501" indent="0">
              <a:buNone/>
              <a:defRPr sz="747" b="1"/>
            </a:lvl5pPr>
            <a:lvl6pPr marL="1066876" indent="0">
              <a:buNone/>
              <a:defRPr sz="747" b="1"/>
            </a:lvl6pPr>
            <a:lvl7pPr marL="1280251" indent="0">
              <a:buNone/>
              <a:defRPr sz="747" b="1"/>
            </a:lvl7pPr>
            <a:lvl8pPr marL="1493627" indent="0">
              <a:buNone/>
              <a:defRPr sz="747" b="1"/>
            </a:lvl8pPr>
            <a:lvl9pPr marL="1707002" indent="0">
              <a:buNone/>
              <a:defRPr sz="7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95742" y="1169035"/>
            <a:ext cx="3187526" cy="17194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3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914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088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448" y="213360"/>
            <a:ext cx="2418224" cy="746760"/>
          </a:xfrm>
        </p:spPr>
        <p:txBody>
          <a:bodyPr anchor="b"/>
          <a:lstStyle>
            <a:lvl1pPr>
              <a:defRPr sz="14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87526" y="460799"/>
            <a:ext cx="3795743" cy="2274358"/>
          </a:xfrm>
        </p:spPr>
        <p:txBody>
          <a:bodyPr/>
          <a:lstStyle>
            <a:lvl1pPr>
              <a:defRPr sz="1493"/>
            </a:lvl1pPr>
            <a:lvl2pPr>
              <a:defRPr sz="1307"/>
            </a:lvl2pPr>
            <a:lvl3pPr>
              <a:defRPr sz="1120"/>
            </a:lvl3pPr>
            <a:lvl4pPr>
              <a:defRPr sz="933"/>
            </a:lvl4pPr>
            <a:lvl5pPr>
              <a:defRPr sz="933"/>
            </a:lvl5pPr>
            <a:lvl6pPr>
              <a:defRPr sz="933"/>
            </a:lvl6pPr>
            <a:lvl7pPr>
              <a:defRPr sz="933"/>
            </a:lvl7pPr>
            <a:lvl8pPr>
              <a:defRPr sz="933"/>
            </a:lvl8pPr>
            <a:lvl9pPr>
              <a:defRPr sz="9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6448" y="960120"/>
            <a:ext cx="2418224" cy="1778741"/>
          </a:xfrm>
        </p:spPr>
        <p:txBody>
          <a:bodyPr/>
          <a:lstStyle>
            <a:lvl1pPr marL="0" indent="0">
              <a:buNone/>
              <a:defRPr sz="747"/>
            </a:lvl1pPr>
            <a:lvl2pPr marL="213375" indent="0">
              <a:buNone/>
              <a:defRPr sz="653"/>
            </a:lvl2pPr>
            <a:lvl3pPr marL="426750" indent="0">
              <a:buNone/>
              <a:defRPr sz="560"/>
            </a:lvl3pPr>
            <a:lvl4pPr marL="640126" indent="0">
              <a:buNone/>
              <a:defRPr sz="467"/>
            </a:lvl4pPr>
            <a:lvl5pPr marL="853501" indent="0">
              <a:buNone/>
              <a:defRPr sz="467"/>
            </a:lvl5pPr>
            <a:lvl6pPr marL="1066876" indent="0">
              <a:buNone/>
              <a:defRPr sz="467"/>
            </a:lvl6pPr>
            <a:lvl7pPr marL="1280251" indent="0">
              <a:buNone/>
              <a:defRPr sz="467"/>
            </a:lvl7pPr>
            <a:lvl8pPr marL="1493627" indent="0">
              <a:buNone/>
              <a:defRPr sz="467"/>
            </a:lvl8pPr>
            <a:lvl9pPr marL="1707002" indent="0">
              <a:buNone/>
              <a:defRPr sz="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773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6448" y="213360"/>
            <a:ext cx="2418224" cy="746760"/>
          </a:xfrm>
        </p:spPr>
        <p:txBody>
          <a:bodyPr anchor="b"/>
          <a:lstStyle>
            <a:lvl1pPr>
              <a:defRPr sz="14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87526" y="460799"/>
            <a:ext cx="3795743" cy="2274358"/>
          </a:xfrm>
        </p:spPr>
        <p:txBody>
          <a:bodyPr anchor="t"/>
          <a:lstStyle>
            <a:lvl1pPr marL="0" indent="0">
              <a:buNone/>
              <a:defRPr sz="1493"/>
            </a:lvl1pPr>
            <a:lvl2pPr marL="213375" indent="0">
              <a:buNone/>
              <a:defRPr sz="1307"/>
            </a:lvl2pPr>
            <a:lvl3pPr marL="426750" indent="0">
              <a:buNone/>
              <a:defRPr sz="1120"/>
            </a:lvl3pPr>
            <a:lvl4pPr marL="640126" indent="0">
              <a:buNone/>
              <a:defRPr sz="933"/>
            </a:lvl4pPr>
            <a:lvl5pPr marL="853501" indent="0">
              <a:buNone/>
              <a:defRPr sz="933"/>
            </a:lvl5pPr>
            <a:lvl6pPr marL="1066876" indent="0">
              <a:buNone/>
              <a:defRPr sz="933"/>
            </a:lvl6pPr>
            <a:lvl7pPr marL="1280251" indent="0">
              <a:buNone/>
              <a:defRPr sz="933"/>
            </a:lvl7pPr>
            <a:lvl8pPr marL="1493627" indent="0">
              <a:buNone/>
              <a:defRPr sz="933"/>
            </a:lvl8pPr>
            <a:lvl9pPr marL="1707002" indent="0">
              <a:buNone/>
              <a:defRPr sz="9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6448" y="960120"/>
            <a:ext cx="2418224" cy="1778741"/>
          </a:xfrm>
        </p:spPr>
        <p:txBody>
          <a:bodyPr/>
          <a:lstStyle>
            <a:lvl1pPr marL="0" indent="0">
              <a:buNone/>
              <a:defRPr sz="747"/>
            </a:lvl1pPr>
            <a:lvl2pPr marL="213375" indent="0">
              <a:buNone/>
              <a:defRPr sz="653"/>
            </a:lvl2pPr>
            <a:lvl3pPr marL="426750" indent="0">
              <a:buNone/>
              <a:defRPr sz="560"/>
            </a:lvl3pPr>
            <a:lvl4pPr marL="640126" indent="0">
              <a:buNone/>
              <a:defRPr sz="467"/>
            </a:lvl4pPr>
            <a:lvl5pPr marL="853501" indent="0">
              <a:buNone/>
              <a:defRPr sz="467"/>
            </a:lvl5pPr>
            <a:lvl6pPr marL="1066876" indent="0">
              <a:buNone/>
              <a:defRPr sz="467"/>
            </a:lvl6pPr>
            <a:lvl7pPr marL="1280251" indent="0">
              <a:buNone/>
              <a:defRPr sz="467"/>
            </a:lvl7pPr>
            <a:lvl8pPr marL="1493627" indent="0">
              <a:buNone/>
              <a:defRPr sz="467"/>
            </a:lvl8pPr>
            <a:lvl9pPr marL="1707002" indent="0">
              <a:buNone/>
              <a:defRPr sz="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983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5471" y="170392"/>
            <a:ext cx="6466821" cy="618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471" y="851959"/>
            <a:ext cx="6466821" cy="2030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5471" y="2966297"/>
            <a:ext cx="1686997" cy="1703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85464-C9A5-AC41-BE54-528694D13599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83634" y="2966297"/>
            <a:ext cx="2530495" cy="1703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295295" y="2966297"/>
            <a:ext cx="1686997" cy="1703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AE4A8-01EA-1344-965F-7CC2E87EC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16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26750" rtl="0" eaLnBrk="1" latinLnBrk="0" hangingPunct="1">
        <a:lnSpc>
          <a:spcPct val="90000"/>
        </a:lnSpc>
        <a:spcBef>
          <a:spcPct val="0"/>
        </a:spcBef>
        <a:buNone/>
        <a:defRPr sz="20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6688" indent="-106688" algn="l" defTabSz="426750" rtl="0" eaLnBrk="1" latinLnBrk="0" hangingPunct="1">
        <a:lnSpc>
          <a:spcPct val="90000"/>
        </a:lnSpc>
        <a:spcBef>
          <a:spcPts val="467"/>
        </a:spcBef>
        <a:buFont typeface="Arial" panose="020B0604020202020204" pitchFamily="34" charset="0"/>
        <a:buChar char="•"/>
        <a:defRPr sz="1307" kern="1200">
          <a:solidFill>
            <a:schemeClr val="tx1"/>
          </a:solidFill>
          <a:latin typeface="+mn-lt"/>
          <a:ea typeface="+mn-ea"/>
          <a:cs typeface="+mn-cs"/>
        </a:defRPr>
      </a:lvl1pPr>
      <a:lvl2pPr marL="320063" indent="-106688" algn="l" defTabSz="42675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1120" kern="1200">
          <a:solidFill>
            <a:schemeClr val="tx1"/>
          </a:solidFill>
          <a:latin typeface="+mn-lt"/>
          <a:ea typeface="+mn-ea"/>
          <a:cs typeface="+mn-cs"/>
        </a:defRPr>
      </a:lvl2pPr>
      <a:lvl3pPr marL="533438" indent="-106688" algn="l" defTabSz="42675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933" kern="1200">
          <a:solidFill>
            <a:schemeClr val="tx1"/>
          </a:solidFill>
          <a:latin typeface="+mn-lt"/>
          <a:ea typeface="+mn-ea"/>
          <a:cs typeface="+mn-cs"/>
        </a:defRPr>
      </a:lvl3pPr>
      <a:lvl4pPr marL="746813" indent="-106688" algn="l" defTabSz="42675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4pPr>
      <a:lvl5pPr marL="960189" indent="-106688" algn="l" defTabSz="42675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5pPr>
      <a:lvl6pPr marL="1173564" indent="-106688" algn="l" defTabSz="42675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6pPr>
      <a:lvl7pPr marL="1386939" indent="-106688" algn="l" defTabSz="42675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7pPr>
      <a:lvl8pPr marL="1600314" indent="-106688" algn="l" defTabSz="42675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8pPr>
      <a:lvl9pPr marL="1813690" indent="-106688" algn="l" defTabSz="42675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675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1pPr>
      <a:lvl2pPr marL="213375" algn="l" defTabSz="42675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2pPr>
      <a:lvl3pPr marL="426750" algn="l" defTabSz="42675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3pPr>
      <a:lvl4pPr marL="640126" algn="l" defTabSz="42675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4pPr>
      <a:lvl5pPr marL="853501" algn="l" defTabSz="42675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5pPr>
      <a:lvl6pPr marL="1066876" algn="l" defTabSz="42675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6pPr>
      <a:lvl7pPr marL="1280251" algn="l" defTabSz="42675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7pPr>
      <a:lvl8pPr marL="1493627" algn="l" defTabSz="42675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8pPr>
      <a:lvl9pPr marL="1707002" algn="l" defTabSz="426750" rtl="0" eaLnBrk="1" latinLnBrk="0" hangingPunct="1">
        <a:defRPr sz="8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>
            <a:extLst>
              <a:ext uri="{FF2B5EF4-FFF2-40B4-BE49-F238E27FC236}">
                <a16:creationId xmlns:a16="http://schemas.microsoft.com/office/drawing/2014/main" id="{3ABEE48D-AB18-6F47-97B0-CB176E129ADA}"/>
              </a:ext>
            </a:extLst>
          </p:cNvPr>
          <p:cNvSpPr/>
          <p:nvPr/>
        </p:nvSpPr>
        <p:spPr>
          <a:xfrm>
            <a:off x="11518" y="61024"/>
            <a:ext cx="7451592" cy="30783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C8250968-1CA8-1843-AE28-AC7F47E35A44}"/>
              </a:ext>
            </a:extLst>
          </p:cNvPr>
          <p:cNvSpPr/>
          <p:nvPr/>
        </p:nvSpPr>
        <p:spPr>
          <a:xfrm>
            <a:off x="3971600" y="133615"/>
            <a:ext cx="2461800" cy="2883657"/>
          </a:xfrm>
          <a:prstGeom prst="rect">
            <a:avLst/>
          </a:prstGeom>
          <a:solidFill>
            <a:schemeClr val="tx1">
              <a:lumMod val="50000"/>
              <a:lumOff val="50000"/>
              <a:alpha val="85000"/>
            </a:schemeClr>
          </a:solidFill>
          <a:ln w="15875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F79BC85-211A-2C40-AF81-9041AF8AE5B0}"/>
              </a:ext>
            </a:extLst>
          </p:cNvPr>
          <p:cNvGrpSpPr/>
          <p:nvPr/>
        </p:nvGrpSpPr>
        <p:grpSpPr>
          <a:xfrm>
            <a:off x="2482442" y="2148250"/>
            <a:ext cx="893590" cy="753232"/>
            <a:chOff x="4510517" y="2084561"/>
            <a:chExt cx="893590" cy="753232"/>
          </a:xfrm>
        </p:grpSpPr>
        <p:sp>
          <p:nvSpPr>
            <p:cNvPr id="5" name="Cube 4">
              <a:extLst>
                <a:ext uri="{FF2B5EF4-FFF2-40B4-BE49-F238E27FC236}">
                  <a16:creationId xmlns:a16="http://schemas.microsoft.com/office/drawing/2014/main" id="{FAD6C605-3F5C-E04F-A760-D57ADB29D468}"/>
                </a:ext>
              </a:extLst>
            </p:cNvPr>
            <p:cNvSpPr/>
            <p:nvPr/>
          </p:nvSpPr>
          <p:spPr>
            <a:xfrm>
              <a:off x="4510517" y="2084562"/>
              <a:ext cx="321833" cy="753231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Cube 5">
              <a:extLst>
                <a:ext uri="{FF2B5EF4-FFF2-40B4-BE49-F238E27FC236}">
                  <a16:creationId xmlns:a16="http://schemas.microsoft.com/office/drawing/2014/main" id="{9A5018C4-D7CA-404D-AA9C-93A3BA8D1E6E}"/>
                </a:ext>
              </a:extLst>
            </p:cNvPr>
            <p:cNvSpPr/>
            <p:nvPr/>
          </p:nvSpPr>
          <p:spPr>
            <a:xfrm>
              <a:off x="4671433" y="2084561"/>
              <a:ext cx="321833" cy="753231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ube 6">
              <a:extLst>
                <a:ext uri="{FF2B5EF4-FFF2-40B4-BE49-F238E27FC236}">
                  <a16:creationId xmlns:a16="http://schemas.microsoft.com/office/drawing/2014/main" id="{E88B96FB-7152-514A-83F3-AAEAAC66103C}"/>
                </a:ext>
              </a:extLst>
            </p:cNvPr>
            <p:cNvSpPr/>
            <p:nvPr/>
          </p:nvSpPr>
          <p:spPr>
            <a:xfrm>
              <a:off x="4832349" y="2192702"/>
              <a:ext cx="214204" cy="546277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Cube 7">
              <a:extLst>
                <a:ext uri="{FF2B5EF4-FFF2-40B4-BE49-F238E27FC236}">
                  <a16:creationId xmlns:a16="http://schemas.microsoft.com/office/drawing/2014/main" id="{C7210A52-C279-3E4B-B76A-0A35A5F46677}"/>
                </a:ext>
              </a:extLst>
            </p:cNvPr>
            <p:cNvSpPr/>
            <p:nvPr/>
          </p:nvSpPr>
          <p:spPr>
            <a:xfrm>
              <a:off x="4939978" y="2192702"/>
              <a:ext cx="214204" cy="546277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ube 8">
              <a:extLst>
                <a:ext uri="{FF2B5EF4-FFF2-40B4-BE49-F238E27FC236}">
                  <a16:creationId xmlns:a16="http://schemas.microsoft.com/office/drawing/2014/main" id="{9F7EF5B4-D0C1-BB4F-99C8-27A592B62B66}"/>
                </a:ext>
              </a:extLst>
            </p:cNvPr>
            <p:cNvSpPr/>
            <p:nvPr/>
          </p:nvSpPr>
          <p:spPr>
            <a:xfrm>
              <a:off x="5046553" y="2307711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Cube 9">
              <a:extLst>
                <a:ext uri="{FF2B5EF4-FFF2-40B4-BE49-F238E27FC236}">
                  <a16:creationId xmlns:a16="http://schemas.microsoft.com/office/drawing/2014/main" id="{0F8BA21C-F151-AE4B-817C-7BC198ADD03B}"/>
                </a:ext>
              </a:extLst>
            </p:cNvPr>
            <p:cNvSpPr/>
            <p:nvPr/>
          </p:nvSpPr>
          <p:spPr>
            <a:xfrm>
              <a:off x="5126614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Cube 10">
              <a:extLst>
                <a:ext uri="{FF2B5EF4-FFF2-40B4-BE49-F238E27FC236}">
                  <a16:creationId xmlns:a16="http://schemas.microsoft.com/office/drawing/2014/main" id="{359C6DD2-E5F7-5A43-8B27-B4F7783BCC93}"/>
                </a:ext>
              </a:extLst>
            </p:cNvPr>
            <p:cNvSpPr/>
            <p:nvPr/>
          </p:nvSpPr>
          <p:spPr>
            <a:xfrm>
              <a:off x="5207469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Cube 11">
              <a:extLst>
                <a:ext uri="{FF2B5EF4-FFF2-40B4-BE49-F238E27FC236}">
                  <a16:creationId xmlns:a16="http://schemas.microsoft.com/office/drawing/2014/main" id="{E49D930B-F35F-7842-AEDA-8B8E7BED9A92}"/>
                </a:ext>
              </a:extLst>
            </p:cNvPr>
            <p:cNvSpPr/>
            <p:nvPr/>
          </p:nvSpPr>
          <p:spPr>
            <a:xfrm>
              <a:off x="5283755" y="2307710"/>
              <a:ext cx="120352" cy="306929"/>
            </a:xfrm>
            <a:prstGeom prst="cube">
              <a:avLst>
                <a:gd name="adj" fmla="val 66013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B5679CF-6C6D-BA4F-9BB5-B0440B7C6D0E}"/>
              </a:ext>
            </a:extLst>
          </p:cNvPr>
          <p:cNvCxnSpPr>
            <a:cxnSpLocks/>
          </p:cNvCxnSpPr>
          <p:nvPr/>
        </p:nvCxnSpPr>
        <p:spPr>
          <a:xfrm>
            <a:off x="2245187" y="2515479"/>
            <a:ext cx="173096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EF00B36-678E-A04D-955D-3A9E0F9778B5}"/>
              </a:ext>
            </a:extLst>
          </p:cNvPr>
          <p:cNvCxnSpPr>
            <a:cxnSpLocks/>
          </p:cNvCxnSpPr>
          <p:nvPr/>
        </p:nvCxnSpPr>
        <p:spPr>
          <a:xfrm>
            <a:off x="3425784" y="2506867"/>
            <a:ext cx="180365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004182A3-518B-7148-98EE-15518DCA42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053750"/>
              </p:ext>
            </p:extLst>
          </p:nvPr>
        </p:nvGraphicFramePr>
        <p:xfrm>
          <a:off x="783584" y="948206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7D091D24-8478-DC43-BDAD-5A3D0F2ED2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1537727"/>
              </p:ext>
            </p:extLst>
          </p:nvPr>
        </p:nvGraphicFramePr>
        <p:xfrm>
          <a:off x="1305794" y="948203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5236A27D-7D06-4540-9467-92C451C6F9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9029948"/>
              </p:ext>
            </p:extLst>
          </p:nvPr>
        </p:nvGraphicFramePr>
        <p:xfrm>
          <a:off x="1822700" y="951131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4E423A0F-DB1A-F046-8FF8-AD9C3E6C42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685655"/>
              </p:ext>
            </p:extLst>
          </p:nvPr>
        </p:nvGraphicFramePr>
        <p:xfrm>
          <a:off x="2344910" y="948203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21E1EB6-06ED-7546-A230-C6AA6274EA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248522"/>
              </p:ext>
            </p:extLst>
          </p:nvPr>
        </p:nvGraphicFramePr>
        <p:xfrm>
          <a:off x="2860776" y="948203"/>
          <a:ext cx="125002" cy="3844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47617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629886"/>
                  </a:ext>
                </a:extLst>
              </a:tr>
              <a:tr h="128145">
                <a:tc>
                  <a:txBody>
                    <a:bodyPr/>
                    <a:lstStyle/>
                    <a:p>
                      <a:pPr algn="ctr"/>
                      <a:endParaRPr lang="en-US" sz="500" dirty="0"/>
                    </a:p>
                  </a:txBody>
                  <a:tcPr marL="25604" marR="25604" marT="12802" marB="12802" anchor="ctr">
                    <a:solidFill>
                      <a:srgbClr val="00B050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773089"/>
                  </a:ext>
                </a:extLst>
              </a:tr>
            </a:tbl>
          </a:graphicData>
        </a:graphic>
      </p:graphicFrame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5C15BBA-4E05-8940-988D-888DCEDFA566}"/>
              </a:ext>
            </a:extLst>
          </p:cNvPr>
          <p:cNvCxnSpPr>
            <a:cxnSpLocks/>
          </p:cNvCxnSpPr>
          <p:nvPr/>
        </p:nvCxnSpPr>
        <p:spPr>
          <a:xfrm>
            <a:off x="3082312" y="627078"/>
            <a:ext cx="52383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17121B6-9997-1943-8A95-7D6D106C204F}"/>
              </a:ext>
            </a:extLst>
          </p:cNvPr>
          <p:cNvSpPr/>
          <p:nvPr/>
        </p:nvSpPr>
        <p:spPr>
          <a:xfrm>
            <a:off x="756677" y="547105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EC34D6-2A5A-774A-B87B-533B19441BC0}"/>
              </a:ext>
            </a:extLst>
          </p:cNvPr>
          <p:cNvSpPr/>
          <p:nvPr/>
        </p:nvSpPr>
        <p:spPr>
          <a:xfrm>
            <a:off x="1278887" y="546592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929A92D-FE46-1D49-8E47-C39416DCD95E}"/>
              </a:ext>
            </a:extLst>
          </p:cNvPr>
          <p:cNvSpPr/>
          <p:nvPr/>
        </p:nvSpPr>
        <p:spPr>
          <a:xfrm>
            <a:off x="1801097" y="542015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D89D4A-E850-A148-929E-D2B58E7AE1BF}"/>
              </a:ext>
            </a:extLst>
          </p:cNvPr>
          <p:cNvSpPr/>
          <p:nvPr/>
        </p:nvSpPr>
        <p:spPr>
          <a:xfrm>
            <a:off x="2323307" y="541733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68EF432-28F4-C949-B243-70BC8D907E95}"/>
              </a:ext>
            </a:extLst>
          </p:cNvPr>
          <p:cNvSpPr/>
          <p:nvPr/>
        </p:nvSpPr>
        <p:spPr>
          <a:xfrm>
            <a:off x="2833869" y="541733"/>
            <a:ext cx="178816" cy="1788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916E2D4-037C-674F-93C9-10E6F0C81C49}"/>
              </a:ext>
            </a:extLst>
          </p:cNvPr>
          <p:cNvCxnSpPr>
            <a:cxnSpLocks/>
          </p:cNvCxnSpPr>
          <p:nvPr/>
        </p:nvCxnSpPr>
        <p:spPr>
          <a:xfrm>
            <a:off x="1017271" y="627078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1811F4-A6A2-9C46-8563-F500E5E0C75F}"/>
              </a:ext>
            </a:extLst>
          </p:cNvPr>
          <p:cNvCxnSpPr>
            <a:cxnSpLocks/>
          </p:cNvCxnSpPr>
          <p:nvPr/>
        </p:nvCxnSpPr>
        <p:spPr>
          <a:xfrm>
            <a:off x="1531367" y="631867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E312840-C125-D940-84FA-14196C0C2173}"/>
              </a:ext>
            </a:extLst>
          </p:cNvPr>
          <p:cNvCxnSpPr>
            <a:cxnSpLocks/>
          </p:cNvCxnSpPr>
          <p:nvPr/>
        </p:nvCxnSpPr>
        <p:spPr>
          <a:xfrm>
            <a:off x="2055623" y="632592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F705518-30D8-954D-BC72-927185CA67A6}"/>
              </a:ext>
            </a:extLst>
          </p:cNvPr>
          <p:cNvCxnSpPr>
            <a:cxnSpLocks/>
          </p:cNvCxnSpPr>
          <p:nvPr/>
        </p:nvCxnSpPr>
        <p:spPr>
          <a:xfrm>
            <a:off x="2588652" y="631867"/>
            <a:ext cx="189571" cy="0"/>
          </a:xfrm>
          <a:prstGeom prst="straightConnector1">
            <a:avLst/>
          </a:prstGeom>
          <a:ln w="25400">
            <a:solidFill>
              <a:schemeClr val="tx1"/>
            </a:solidFill>
            <a:headEnd type="triangle"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72AAE05-6A45-6D4F-A542-098AAEBC00A1}"/>
              </a:ext>
            </a:extLst>
          </p:cNvPr>
          <p:cNvCxnSpPr>
            <a:cxnSpLocks/>
          </p:cNvCxnSpPr>
          <p:nvPr/>
        </p:nvCxnSpPr>
        <p:spPr>
          <a:xfrm flipV="1">
            <a:off x="840466" y="749693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868C843-695C-694F-8928-4CFFA776E3C1}"/>
              </a:ext>
            </a:extLst>
          </p:cNvPr>
          <p:cNvCxnSpPr>
            <a:cxnSpLocks/>
          </p:cNvCxnSpPr>
          <p:nvPr/>
        </p:nvCxnSpPr>
        <p:spPr>
          <a:xfrm flipV="1">
            <a:off x="1366754" y="749693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F666A03-79E9-5846-AE3A-928313B18EB2}"/>
              </a:ext>
            </a:extLst>
          </p:cNvPr>
          <p:cNvCxnSpPr>
            <a:cxnSpLocks/>
          </p:cNvCxnSpPr>
          <p:nvPr/>
        </p:nvCxnSpPr>
        <p:spPr>
          <a:xfrm flipV="1">
            <a:off x="1882882" y="749693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EAAF62C-8874-F24F-A293-8C66609472FA}"/>
              </a:ext>
            </a:extLst>
          </p:cNvPr>
          <p:cNvCxnSpPr>
            <a:cxnSpLocks/>
          </p:cNvCxnSpPr>
          <p:nvPr/>
        </p:nvCxnSpPr>
        <p:spPr>
          <a:xfrm flipV="1">
            <a:off x="2403074" y="749693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406F8B0-4CB8-6745-A608-FE4E088755EA}"/>
              </a:ext>
            </a:extLst>
          </p:cNvPr>
          <p:cNvCxnSpPr>
            <a:cxnSpLocks/>
          </p:cNvCxnSpPr>
          <p:nvPr/>
        </p:nvCxnSpPr>
        <p:spPr>
          <a:xfrm flipV="1">
            <a:off x="2917912" y="749693"/>
            <a:ext cx="0" cy="14761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F509AF1-ABC5-884D-AF71-4230B508D0EE}"/>
              </a:ext>
            </a:extLst>
          </p:cNvPr>
          <p:cNvSpPr txBox="1"/>
          <p:nvPr/>
        </p:nvSpPr>
        <p:spPr>
          <a:xfrm>
            <a:off x="559166" y="1375173"/>
            <a:ext cx="5245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What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B1391E3-D9FB-C549-AF1F-A8E52BB88239}"/>
              </a:ext>
            </a:extLst>
          </p:cNvPr>
          <p:cNvSpPr txBox="1"/>
          <p:nvPr/>
        </p:nvSpPr>
        <p:spPr>
          <a:xfrm>
            <a:off x="1227939" y="1373274"/>
            <a:ext cx="27764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is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551A184-2E31-E84E-A49E-BA07E929020C}"/>
              </a:ext>
            </a:extLst>
          </p:cNvPr>
          <p:cNvSpPr txBox="1"/>
          <p:nvPr/>
        </p:nvSpPr>
        <p:spPr>
          <a:xfrm>
            <a:off x="1691175" y="1380359"/>
            <a:ext cx="38343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the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D160E01-9A16-E249-A7C8-D1DC51FE6C06}"/>
              </a:ext>
            </a:extLst>
          </p:cNvPr>
          <p:cNvSpPr txBox="1"/>
          <p:nvPr/>
        </p:nvSpPr>
        <p:spPr>
          <a:xfrm>
            <a:off x="2089067" y="1380358"/>
            <a:ext cx="6367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person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2637740-97A3-8D44-89AF-D70C2B320A8F}"/>
              </a:ext>
            </a:extLst>
          </p:cNvPr>
          <p:cNvSpPr txBox="1"/>
          <p:nvPr/>
        </p:nvSpPr>
        <p:spPr>
          <a:xfrm>
            <a:off x="2604125" y="1378392"/>
            <a:ext cx="6383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>
                <a:latin typeface="Avenir Next" panose="020B0503020202020204" pitchFamily="34" charset="0"/>
              </a:rPr>
              <a:t>playing</a:t>
            </a:r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B81DC5E5-C237-8344-AC2D-9DC7A7F77132}"/>
              </a:ext>
            </a:extLst>
          </p:cNvPr>
          <p:cNvCxnSpPr>
            <a:cxnSpLocks/>
            <a:stCxn id="21" idx="1"/>
          </p:cNvCxnSpPr>
          <p:nvPr/>
        </p:nvCxnSpPr>
        <p:spPr>
          <a:xfrm rot="10800000" flipH="1">
            <a:off x="756689" y="629058"/>
            <a:ext cx="2463553" cy="7469"/>
          </a:xfrm>
          <a:prstGeom prst="bentConnector5">
            <a:avLst>
              <a:gd name="adj1" fmla="val -9279"/>
              <a:gd name="adj2" fmla="val 2984965"/>
              <a:gd name="adj3" fmla="val 99934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88641C41-9A58-6340-A4A1-26F7816F89F4}"/>
              </a:ext>
            </a:extLst>
          </p:cNvPr>
          <p:cNvSpPr/>
          <p:nvPr/>
        </p:nvSpPr>
        <p:spPr>
          <a:xfrm>
            <a:off x="3669661" y="346199"/>
            <a:ext cx="83127" cy="591613"/>
          </a:xfrm>
          <a:prstGeom prst="rect">
            <a:avLst/>
          </a:prstGeom>
          <a:solidFill>
            <a:srgbClr val="B2E7C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BF2AB1F-C260-D640-9A1B-326FD94930D9}"/>
              </a:ext>
            </a:extLst>
          </p:cNvPr>
          <p:cNvSpPr txBox="1"/>
          <p:nvPr/>
        </p:nvSpPr>
        <p:spPr>
          <a:xfrm>
            <a:off x="2580557" y="1774588"/>
            <a:ext cx="5293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venir Next" panose="020B0503020202020204" pitchFamily="34" charset="0"/>
              </a:rPr>
              <a:t>CNN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EA68E6E-FF42-EE45-8634-B906F422808C}"/>
              </a:ext>
            </a:extLst>
          </p:cNvPr>
          <p:cNvSpPr txBox="1"/>
          <p:nvPr/>
        </p:nvSpPr>
        <p:spPr>
          <a:xfrm>
            <a:off x="1000280" y="92134"/>
            <a:ext cx="17652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venir Next" panose="020B0503020202020204" pitchFamily="34" charset="0"/>
              </a:rPr>
              <a:t>Bi-directional LSTM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E850954-1AC9-1A44-B09B-D0BBE240B20A}"/>
              </a:ext>
            </a:extLst>
          </p:cNvPr>
          <p:cNvSpPr txBox="1"/>
          <p:nvPr/>
        </p:nvSpPr>
        <p:spPr>
          <a:xfrm rot="16200000">
            <a:off x="-284037" y="724773"/>
            <a:ext cx="9188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Garamond" panose="02020404030301010803" pitchFamily="18" charset="0"/>
                <a:ea typeface="Helvetica Neue" panose="02000503000000020004" pitchFamily="2" charset="0"/>
                <a:cs typeface="Helvetica Neue" panose="02000503000000020004" pitchFamily="2" charset="0"/>
              </a:rPr>
              <a:t>Question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D700A0E-A4D2-E346-8F6F-DC20B6E95EB2}"/>
              </a:ext>
            </a:extLst>
          </p:cNvPr>
          <p:cNvSpPr txBox="1"/>
          <p:nvPr/>
        </p:nvSpPr>
        <p:spPr>
          <a:xfrm rot="16200000">
            <a:off x="-158157" y="2333016"/>
            <a:ext cx="6782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Garamond" panose="02020404030301010803" pitchFamily="18" charset="0"/>
                <a:ea typeface="Helvetica Neue" panose="02000503000000020004" pitchFamily="2" charset="0"/>
                <a:cs typeface="Helvetica Neue" panose="02000503000000020004" pitchFamily="2" charset="0"/>
              </a:rPr>
              <a:t>Image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50AE437-2A1A-5E4D-AD33-9115BADF64D6}"/>
              </a:ext>
            </a:extLst>
          </p:cNvPr>
          <p:cNvCxnSpPr>
            <a:cxnSpLocks/>
          </p:cNvCxnSpPr>
          <p:nvPr/>
        </p:nvCxnSpPr>
        <p:spPr>
          <a:xfrm flipV="1">
            <a:off x="3829169" y="351000"/>
            <a:ext cx="0" cy="587163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779B4DB-4410-C54B-AEA1-1D909FAC2C11}"/>
              </a:ext>
            </a:extLst>
          </p:cNvPr>
          <p:cNvSpPr txBox="1"/>
          <p:nvPr/>
        </p:nvSpPr>
        <p:spPr>
          <a:xfrm>
            <a:off x="3789394" y="689988"/>
            <a:ext cx="242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d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6E1EF2D-D88A-0F44-934F-A89F1EFDD542}"/>
              </a:ext>
            </a:extLst>
          </p:cNvPr>
          <p:cNvSpPr/>
          <p:nvPr/>
        </p:nvSpPr>
        <p:spPr>
          <a:xfrm>
            <a:off x="3031894" y="638294"/>
            <a:ext cx="56137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900" dirty="0" err="1">
                <a:latin typeface="Avenir Next" panose="020B0503020202020204" pitchFamily="34" charset="0"/>
              </a:rPr>
              <a:t>Concat</a:t>
            </a:r>
            <a:endParaRPr lang="en-US" sz="900" dirty="0">
              <a:latin typeface="Avenir Next" panose="020B0503020202020204" pitchFamily="34" charset="0"/>
            </a:endParaRPr>
          </a:p>
          <a:p>
            <a:pPr algn="ctr"/>
            <a:r>
              <a:rPr lang="en-US" sz="900" dirty="0">
                <a:latin typeface="Avenir Next" panose="020B0503020202020204" pitchFamily="34" charset="0"/>
              </a:rPr>
              <a:t>&amp;</a:t>
            </a:r>
          </a:p>
          <a:p>
            <a:pPr algn="ctr"/>
            <a:r>
              <a:rPr lang="en-US" sz="900" dirty="0">
                <a:latin typeface="Avenir Next" panose="020B0503020202020204" pitchFamily="34" charset="0"/>
              </a:rPr>
              <a:t>Project</a:t>
            </a:r>
            <a:endParaRPr lang="en-US" sz="900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3CB3564C-E9B1-F643-9C0A-4CA3A3B65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79" y="1960190"/>
            <a:ext cx="1642415" cy="1090858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09B5F06C-6808-9A4C-9CCF-7B69DFDCAC86}"/>
              </a:ext>
            </a:extLst>
          </p:cNvPr>
          <p:cNvSpPr txBox="1"/>
          <p:nvPr/>
        </p:nvSpPr>
        <p:spPr>
          <a:xfrm>
            <a:off x="3557856" y="91901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v</a:t>
            </a:r>
            <a:r>
              <a:rPr lang="en-US" sz="1600" baseline="-25000" dirty="0" err="1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Q</a:t>
            </a:r>
            <a:endParaRPr lang="en-US" sz="1400" baseline="-25000" dirty="0"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D238940-EF6C-C247-B0A4-946A876C182C}"/>
              </a:ext>
            </a:extLst>
          </p:cNvPr>
          <p:cNvSpPr/>
          <p:nvPr/>
        </p:nvSpPr>
        <p:spPr>
          <a:xfrm>
            <a:off x="3671721" y="2234321"/>
            <a:ext cx="83127" cy="586915"/>
          </a:xfrm>
          <a:prstGeom prst="rect">
            <a:avLst/>
          </a:prstGeom>
          <a:solidFill>
            <a:srgbClr val="EDB0AB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17AC45B-6EE5-9343-BCF6-B1079B9EE61C}"/>
              </a:ext>
            </a:extLst>
          </p:cNvPr>
          <p:cNvSpPr txBox="1"/>
          <p:nvPr/>
        </p:nvSpPr>
        <p:spPr>
          <a:xfrm>
            <a:off x="3513485" y="183209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v</a:t>
            </a:r>
            <a:r>
              <a:rPr lang="en-US" sz="1600" baseline="-25000" dirty="0" err="1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</a:t>
            </a:r>
            <a:endParaRPr lang="en-US" sz="1400" baseline="-25000" dirty="0"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80BB0CF-0B26-A34A-952E-D931CD1A66ED}"/>
              </a:ext>
            </a:extLst>
          </p:cNvPr>
          <p:cNvCxnSpPr>
            <a:cxnSpLocks/>
          </p:cNvCxnSpPr>
          <p:nvPr/>
        </p:nvCxnSpPr>
        <p:spPr>
          <a:xfrm flipV="1">
            <a:off x="3819000" y="2234321"/>
            <a:ext cx="0" cy="587163"/>
          </a:xfrm>
          <a:prstGeom prst="straightConnector1">
            <a:avLst/>
          </a:prstGeom>
          <a:ln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FE09539-8323-6D40-972A-F5384C11F97D}"/>
              </a:ext>
            </a:extLst>
          </p:cNvPr>
          <p:cNvSpPr txBox="1"/>
          <p:nvPr/>
        </p:nvSpPr>
        <p:spPr>
          <a:xfrm>
            <a:off x="3779225" y="2573309"/>
            <a:ext cx="2423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venir Next" panose="020B0503020202020204" pitchFamily="34" charset="0"/>
              </a:rPr>
              <a:t>d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FB2B04B6-7EEE-8142-B795-FD8CD1AC0F58}"/>
              </a:ext>
            </a:extLst>
          </p:cNvPr>
          <p:cNvCxnSpPr>
            <a:cxnSpLocks/>
          </p:cNvCxnSpPr>
          <p:nvPr/>
        </p:nvCxnSpPr>
        <p:spPr>
          <a:xfrm>
            <a:off x="3866940" y="625516"/>
            <a:ext cx="748744" cy="139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FC4B3B1-9E09-774C-B126-6EED590BF13B}"/>
              </a:ext>
            </a:extLst>
          </p:cNvPr>
          <p:cNvCxnSpPr>
            <a:cxnSpLocks/>
          </p:cNvCxnSpPr>
          <p:nvPr/>
        </p:nvCxnSpPr>
        <p:spPr>
          <a:xfrm>
            <a:off x="3866940" y="2506869"/>
            <a:ext cx="748744" cy="354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071643B-6D17-3344-80B0-2E08B5DE22C1}"/>
              </a:ext>
            </a:extLst>
          </p:cNvPr>
          <p:cNvSpPr txBox="1"/>
          <p:nvPr/>
        </p:nvSpPr>
        <p:spPr>
          <a:xfrm>
            <a:off x="3924423" y="203798"/>
            <a:ext cx="6499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Count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Sketch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8AB16A9-8ED4-1747-A8EF-77D97FF1A7AD}"/>
              </a:ext>
            </a:extLst>
          </p:cNvPr>
          <p:cNvSpPr txBox="1"/>
          <p:nvPr/>
        </p:nvSpPr>
        <p:spPr>
          <a:xfrm>
            <a:off x="3945023" y="2076302"/>
            <a:ext cx="6499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Count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Sketch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BF65495-507A-B746-82CF-E262F99CA247}"/>
              </a:ext>
            </a:extLst>
          </p:cNvPr>
          <p:cNvSpPr/>
          <p:nvPr/>
        </p:nvSpPr>
        <p:spPr>
          <a:xfrm>
            <a:off x="4666410" y="288324"/>
            <a:ext cx="83084" cy="711603"/>
          </a:xfrm>
          <a:prstGeom prst="rect">
            <a:avLst/>
          </a:prstGeom>
          <a:pattFill prst="wdUpDiag">
            <a:fgClr>
              <a:srgbClr val="B2E7CC"/>
            </a:fgClr>
            <a:bgClr>
              <a:schemeClr val="bg1"/>
            </a:bgClr>
          </a:patt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3F7D1FA-1598-7C44-ADB4-CE52435631AC}"/>
              </a:ext>
            </a:extLst>
          </p:cNvPr>
          <p:cNvSpPr/>
          <p:nvPr/>
        </p:nvSpPr>
        <p:spPr>
          <a:xfrm>
            <a:off x="4662042" y="2183948"/>
            <a:ext cx="83084" cy="708037"/>
          </a:xfrm>
          <a:prstGeom prst="rect">
            <a:avLst/>
          </a:prstGeom>
          <a:pattFill prst="wdUpDiag">
            <a:fgClr>
              <a:srgbClr val="EDB0AB"/>
            </a:fgClr>
            <a:bgClr>
              <a:schemeClr val="bg1"/>
            </a:bgClr>
          </a:patt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5002A53-E26E-2F46-8DEF-C2D841D06E8A}"/>
              </a:ext>
            </a:extLst>
          </p:cNvPr>
          <p:cNvCxnSpPr>
            <a:cxnSpLocks/>
          </p:cNvCxnSpPr>
          <p:nvPr/>
        </p:nvCxnSpPr>
        <p:spPr>
          <a:xfrm>
            <a:off x="4858681" y="634713"/>
            <a:ext cx="41620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94FEB1F3-AE28-9841-9100-340CDBBB4CD1}"/>
              </a:ext>
            </a:extLst>
          </p:cNvPr>
          <p:cNvCxnSpPr>
            <a:cxnSpLocks/>
          </p:cNvCxnSpPr>
          <p:nvPr/>
        </p:nvCxnSpPr>
        <p:spPr>
          <a:xfrm>
            <a:off x="4856509" y="2517862"/>
            <a:ext cx="418379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C5AECC5C-FEF5-5741-A1E3-FAA02ACB28BC}"/>
              </a:ext>
            </a:extLst>
          </p:cNvPr>
          <p:cNvSpPr/>
          <p:nvPr/>
        </p:nvSpPr>
        <p:spPr>
          <a:xfrm>
            <a:off x="5317926" y="278918"/>
            <a:ext cx="83084" cy="711603"/>
          </a:xfrm>
          <a:prstGeom prst="rect">
            <a:avLst/>
          </a:prstGeom>
          <a:pattFill prst="lgCheck">
            <a:fgClr>
              <a:srgbClr val="B2E7CC"/>
            </a:fgClr>
            <a:bgClr>
              <a:schemeClr val="bg1"/>
            </a:bgClr>
          </a:patt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1315F55-246A-D64E-AC4B-DD89B26CB46C}"/>
              </a:ext>
            </a:extLst>
          </p:cNvPr>
          <p:cNvSpPr/>
          <p:nvPr/>
        </p:nvSpPr>
        <p:spPr>
          <a:xfrm>
            <a:off x="5313558" y="2174542"/>
            <a:ext cx="83084" cy="708037"/>
          </a:xfrm>
          <a:prstGeom prst="rect">
            <a:avLst/>
          </a:prstGeom>
          <a:pattFill prst="lgCheck">
            <a:fgClr>
              <a:srgbClr val="EDB0AB"/>
            </a:fgClr>
            <a:bgClr>
              <a:schemeClr val="bg1"/>
            </a:bgClr>
          </a:patt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C2B7C8F-A061-FA46-A3FF-0B205A00804F}"/>
              </a:ext>
            </a:extLst>
          </p:cNvPr>
          <p:cNvSpPr txBox="1"/>
          <p:nvPr/>
        </p:nvSpPr>
        <p:spPr>
          <a:xfrm>
            <a:off x="4814965" y="378102"/>
            <a:ext cx="4459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FFT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AECDC00-F200-0947-A677-904BD98AB3CD}"/>
              </a:ext>
            </a:extLst>
          </p:cNvPr>
          <p:cNvSpPr txBox="1"/>
          <p:nvPr/>
        </p:nvSpPr>
        <p:spPr>
          <a:xfrm>
            <a:off x="4816778" y="2260967"/>
            <a:ext cx="4459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FFT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7A3FBA5-05BC-3E4F-B162-FBA638314944}"/>
                  </a:ext>
                </a:extLst>
              </p:cNvPr>
              <p:cNvSpPr txBox="1"/>
              <p:nvPr/>
            </p:nvSpPr>
            <p:spPr>
              <a:xfrm>
                <a:off x="5121703" y="1396789"/>
                <a:ext cx="4667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⊙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E7A3FBA5-05BC-3E4F-B162-FBA6383149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1703" y="1396789"/>
                <a:ext cx="466794" cy="369332"/>
              </a:xfrm>
              <a:prstGeom prst="rect">
                <a:avLst/>
              </a:prstGeom>
              <a:blipFill>
                <a:blip r:embed="rId3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BBF3C6B3-0110-8A49-9E04-C4CDC20B3D84}"/>
              </a:ext>
            </a:extLst>
          </p:cNvPr>
          <p:cNvCxnSpPr>
            <a:cxnSpLocks/>
          </p:cNvCxnSpPr>
          <p:nvPr/>
        </p:nvCxnSpPr>
        <p:spPr>
          <a:xfrm>
            <a:off x="5355100" y="990514"/>
            <a:ext cx="0" cy="41319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B333F3C3-7C60-E447-95C7-16E645ABEDF8}"/>
              </a:ext>
            </a:extLst>
          </p:cNvPr>
          <p:cNvCxnSpPr>
            <a:cxnSpLocks/>
          </p:cNvCxnSpPr>
          <p:nvPr/>
        </p:nvCxnSpPr>
        <p:spPr>
          <a:xfrm flipV="1">
            <a:off x="5355100" y="1752090"/>
            <a:ext cx="0" cy="41319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CCA867EB-55CE-9B4E-9DAE-58C4D1FD39ED}"/>
              </a:ext>
            </a:extLst>
          </p:cNvPr>
          <p:cNvCxnSpPr>
            <a:cxnSpLocks/>
          </p:cNvCxnSpPr>
          <p:nvPr/>
        </p:nvCxnSpPr>
        <p:spPr>
          <a:xfrm>
            <a:off x="5525085" y="1590130"/>
            <a:ext cx="42780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FBC67D86-FF36-2D41-A16D-ED5F86B8EFB3}"/>
              </a:ext>
            </a:extLst>
          </p:cNvPr>
          <p:cNvSpPr txBox="1"/>
          <p:nvPr/>
        </p:nvSpPr>
        <p:spPr>
          <a:xfrm>
            <a:off x="5462182" y="1341915"/>
            <a:ext cx="4860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Avenir Next" panose="020B0503020202020204" pitchFamily="34" charset="0"/>
              </a:rPr>
              <a:t>IFFT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AD9E7F27-B6FC-D745-B5E1-C61E5B314AB3}"/>
              </a:ext>
            </a:extLst>
          </p:cNvPr>
          <p:cNvSpPr/>
          <p:nvPr/>
        </p:nvSpPr>
        <p:spPr>
          <a:xfrm>
            <a:off x="5989278" y="1304395"/>
            <a:ext cx="83127" cy="5916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19CBAF7-C322-D347-8AF3-5EF2E31C8CB3}"/>
              </a:ext>
            </a:extLst>
          </p:cNvPr>
          <p:cNvSpPr txBox="1"/>
          <p:nvPr/>
        </p:nvSpPr>
        <p:spPr>
          <a:xfrm>
            <a:off x="5560938" y="1902166"/>
            <a:ext cx="9044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venir Next" panose="020B0503020202020204" pitchFamily="34" charset="0"/>
              </a:rPr>
              <a:t>Aggregated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  <a:latin typeface="Avenir Next" panose="020B0503020202020204" pitchFamily="34" charset="0"/>
              </a:rPr>
              <a:t>Vector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D31B2E4B-23AB-F549-96B5-A3866E44C100}"/>
              </a:ext>
            </a:extLst>
          </p:cNvPr>
          <p:cNvCxnSpPr>
            <a:cxnSpLocks/>
          </p:cNvCxnSpPr>
          <p:nvPr/>
        </p:nvCxnSpPr>
        <p:spPr>
          <a:xfrm>
            <a:off x="6091535" y="1595334"/>
            <a:ext cx="47703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F876902-401D-6C4B-BC3F-B7C3A53AB11B}"/>
              </a:ext>
            </a:extLst>
          </p:cNvPr>
          <p:cNvGrpSpPr/>
          <p:nvPr/>
        </p:nvGrpSpPr>
        <p:grpSpPr>
          <a:xfrm>
            <a:off x="7113941" y="1268596"/>
            <a:ext cx="83343" cy="641406"/>
            <a:chOff x="7770836" y="2405175"/>
            <a:chExt cx="83343" cy="641406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54B884D2-4727-E049-8518-2E67947F2C1B}"/>
                </a:ext>
              </a:extLst>
            </p:cNvPr>
            <p:cNvSpPr/>
            <p:nvPr/>
          </p:nvSpPr>
          <p:spPr>
            <a:xfrm>
              <a:off x="7770836" y="2405175"/>
              <a:ext cx="83128" cy="8224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67281BC2-8CC6-884B-8590-79992C12F710}"/>
                </a:ext>
              </a:extLst>
            </p:cNvPr>
            <p:cNvSpPr/>
            <p:nvPr/>
          </p:nvSpPr>
          <p:spPr>
            <a:xfrm>
              <a:off x="7770836" y="2517008"/>
              <a:ext cx="83128" cy="8224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A76F00E-7E97-A641-974A-E9160E87D42C}"/>
                </a:ext>
              </a:extLst>
            </p:cNvPr>
            <p:cNvSpPr/>
            <p:nvPr/>
          </p:nvSpPr>
          <p:spPr>
            <a:xfrm>
              <a:off x="7771051" y="2628841"/>
              <a:ext cx="83128" cy="8224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D89225B4-9CA5-E042-A7B6-B5CC9D51D432}"/>
                </a:ext>
              </a:extLst>
            </p:cNvPr>
            <p:cNvSpPr/>
            <p:nvPr/>
          </p:nvSpPr>
          <p:spPr>
            <a:xfrm>
              <a:off x="7771051" y="2740674"/>
              <a:ext cx="83128" cy="8224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2F775937-B010-7748-B1D9-79466BFA07AC}"/>
                </a:ext>
              </a:extLst>
            </p:cNvPr>
            <p:cNvSpPr/>
            <p:nvPr/>
          </p:nvSpPr>
          <p:spPr>
            <a:xfrm>
              <a:off x="7770836" y="2852507"/>
              <a:ext cx="83128" cy="8224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98FEA8EE-2DB1-F64D-97F0-83BC699CF242}"/>
                </a:ext>
              </a:extLst>
            </p:cNvPr>
            <p:cNvSpPr/>
            <p:nvPr/>
          </p:nvSpPr>
          <p:spPr>
            <a:xfrm>
              <a:off x="7770836" y="2964340"/>
              <a:ext cx="83128" cy="8224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5" name="Picture 94">
            <a:extLst>
              <a:ext uri="{FF2B5EF4-FFF2-40B4-BE49-F238E27FC236}">
                <a16:creationId xmlns:a16="http://schemas.microsoft.com/office/drawing/2014/main" id="{15BE4AD5-D67E-974E-B6B4-A61F835276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5927" y="1419367"/>
            <a:ext cx="348379" cy="348379"/>
          </a:xfrm>
          <a:prstGeom prst="rect">
            <a:avLst/>
          </a:prstGeom>
        </p:spPr>
      </p:pic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14B1C4A5-2E5C-AC4A-872E-90B7EA065026}"/>
              </a:ext>
            </a:extLst>
          </p:cNvPr>
          <p:cNvCxnSpPr>
            <a:cxnSpLocks/>
          </p:cNvCxnSpPr>
          <p:nvPr/>
        </p:nvCxnSpPr>
        <p:spPr>
          <a:xfrm>
            <a:off x="6848170" y="1589299"/>
            <a:ext cx="190531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36D8542F-CAF1-2143-AE08-2DBC19502191}"/>
              </a:ext>
            </a:extLst>
          </p:cNvPr>
          <p:cNvSpPr txBox="1"/>
          <p:nvPr/>
        </p:nvSpPr>
        <p:spPr>
          <a:xfrm rot="5400000">
            <a:off x="6917061" y="1462495"/>
            <a:ext cx="7793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Answers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593C5BF-6D5E-6F42-A014-DE32D69FFAF6}"/>
              </a:ext>
            </a:extLst>
          </p:cNvPr>
          <p:cNvSpPr txBox="1"/>
          <p:nvPr/>
        </p:nvSpPr>
        <p:spPr>
          <a:xfrm>
            <a:off x="6457238" y="1713686"/>
            <a:ext cx="4892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venir Next" panose="020B0503020202020204" pitchFamily="34" charset="0"/>
              </a:rPr>
              <a:t>MLP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656518C5-D59C-9644-B3E0-66469B7F4F41}"/>
              </a:ext>
            </a:extLst>
          </p:cNvPr>
          <p:cNvSpPr txBox="1"/>
          <p:nvPr/>
        </p:nvSpPr>
        <p:spPr>
          <a:xfrm>
            <a:off x="6039249" y="1407149"/>
            <a:ext cx="4539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venir Next" panose="020B0503020202020204" pitchFamily="34" charset="0"/>
              </a:rPr>
              <a:t>Norm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A1D59097-4CC0-4B47-9904-AB887622D893}"/>
              </a:ext>
            </a:extLst>
          </p:cNvPr>
          <p:cNvSpPr txBox="1"/>
          <p:nvPr/>
        </p:nvSpPr>
        <p:spPr>
          <a:xfrm>
            <a:off x="5806252" y="159794"/>
            <a:ext cx="6431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venir Next" panose="020B0503020202020204" pitchFamily="34" charset="0"/>
              </a:rPr>
              <a:t>MCB</a:t>
            </a:r>
            <a:endParaRPr lang="en-US" sz="14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025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</TotalTime>
  <Words>31</Words>
  <Application>Microsoft Macintosh PowerPoint</Application>
  <PresentationFormat>Custom</PresentationFormat>
  <Paragraphs>30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Avenir Next</vt:lpstr>
      <vt:lpstr>Calibri</vt:lpstr>
      <vt:lpstr>Calibri Light</vt:lpstr>
      <vt:lpstr>Cambria Math</vt:lpstr>
      <vt:lpstr>Garamond</vt:lpstr>
      <vt:lpstr>Monaco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Aniruddha Kembhavi</dc:creator>
  <cp:lastModifiedBy>Aniruddha Kembhavi</cp:lastModifiedBy>
  <cp:revision>6</cp:revision>
  <dcterms:created xsi:type="dcterms:W3CDTF">2019-06-14T18:16:35Z</dcterms:created>
  <dcterms:modified xsi:type="dcterms:W3CDTF">2019-06-14T18:59:19Z</dcterms:modified>
</cp:coreProperties>
</file>

<file path=docProps/thumbnail.jpeg>
</file>